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71" r:id="rId6"/>
    <p:sldId id="262" r:id="rId7"/>
    <p:sldId id="263" r:id="rId8"/>
    <p:sldId id="276" r:id="rId9"/>
    <p:sldId id="277" r:id="rId10"/>
  </p:sldIdLst>
  <p:sldSz cx="12188825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69" d="100"/>
          <a:sy n="69" d="100"/>
        </p:scale>
        <p:origin x="564" y="4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30.06.2016</a:t>
            </a:r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34A4844B-5D5D-4D8E-9E71-6B297DF4019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8986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30.06.2016</a:t>
            </a:r>
            <a:endParaRPr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Щелкните, чтобы изменить стили текста образца слайда</a:t>
            </a:r>
          </a:p>
          <a:p>
            <a:pPr lvl="1" rtl="0"/>
            <a:r>
              <a:t>Второй уровень</a:t>
            </a:r>
          </a:p>
          <a:p>
            <a:pPr lvl="2" rtl="0"/>
            <a:r>
              <a:t>Третий уровень</a:t>
            </a:r>
          </a:p>
          <a:p>
            <a:pPr lvl="3" rtl="0"/>
            <a:r>
              <a:t>Четвертый уровень</a:t>
            </a:r>
          </a:p>
          <a:p>
            <a:pPr lvl="4" rtl="0"/>
            <a:r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8DE0FDE7-FE71-46E3-9512-437B13AD5F4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697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74812" y="1524000"/>
            <a:ext cx="8839201" cy="3200400"/>
          </a:xfrm>
        </p:spPr>
        <p:txBody>
          <a:bodyPr rtlCol="0">
            <a:noAutofit/>
          </a:bodyPr>
          <a:lstStyle>
            <a:lvl1pPr algn="l" rtl="0">
              <a:defRPr sz="5400"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74813" y="4876800"/>
            <a:ext cx="7162799" cy="990600"/>
          </a:xfrm>
        </p:spPr>
        <p:txBody>
          <a:bodyPr lIns="91440"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50" baseline="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smtClean="0"/>
              <a:t>Образец подзаголовка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8870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Альтернатив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5393372" y="0"/>
            <a:ext cx="67954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/>
          </a:p>
        </p:txBody>
      </p:sp>
      <p:sp>
        <p:nvSpPr>
          <p:cNvPr id="11" name="Прямоугольник 10"/>
          <p:cNvSpPr/>
          <p:nvPr/>
        </p:nvSpPr>
        <p:spPr>
          <a:xfrm>
            <a:off x="5484812" y="0"/>
            <a:ext cx="6704012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8013" y="685800"/>
            <a:ext cx="42672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8013" y="4724400"/>
            <a:ext cx="4267200" cy="14478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.&#10;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 smtClean="0"/>
              <a:t>Вставка рисунка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3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675812" y="685801"/>
            <a:ext cx="1219201" cy="5486400"/>
          </a:xfrm>
        </p:spPr>
        <p:txBody>
          <a:bodyPr vert="eaVert"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293813" y="685800"/>
            <a:ext cx="8153399" cy="54864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202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8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93813" y="3429000"/>
            <a:ext cx="9601201" cy="2286000"/>
          </a:xfrm>
        </p:spPr>
        <p:txBody>
          <a:bodyPr rtlCol="0" anchor="b">
            <a:normAutofit/>
          </a:bodyPr>
          <a:lstStyle>
            <a:lvl1pPr algn="l" rtl="0">
              <a:defRPr sz="4800" b="0" cap="none" baseline="0"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7543800" cy="1066800"/>
          </a:xfrm>
        </p:spPr>
        <p:txBody>
          <a:bodyPr lIns="91440" rtlCol="0" anchor="t"/>
          <a:lstStyle>
            <a:lvl1pPr marL="0" indent="0" algn="l" rtl="0">
              <a:spcBef>
                <a:spcPts val="0"/>
              </a:spcBef>
              <a:buNone/>
              <a:defRPr sz="2000" cap="all" spc="250" baseline="0">
                <a:solidFill>
                  <a:schemeClr val="bg2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889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93813" y="1828800"/>
            <a:ext cx="4648199" cy="4343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46812" y="1828801"/>
            <a:ext cx="4648202" cy="4343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7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3813" y="1676400"/>
            <a:ext cx="4646376" cy="762000"/>
          </a:xfrm>
        </p:spPr>
        <p:txBody>
          <a:bodyPr rtlCol="0" anchor="ctr"/>
          <a:lstStyle>
            <a:lvl1pPr marL="0" indent="0" algn="l" rtl="0">
              <a:spcBef>
                <a:spcPts val="0"/>
              </a:spcBef>
              <a:buNone/>
              <a:defRPr sz="2400" b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93813" y="2438400"/>
            <a:ext cx="4648199" cy="37338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5" name="Замещающий текст 4"/>
          <p:cNvSpPr>
            <a:spLocks noGrp="1"/>
          </p:cNvSpPr>
          <p:nvPr>
            <p:ph type="body" sz="quarter" idx="3"/>
          </p:nvPr>
        </p:nvSpPr>
        <p:spPr>
          <a:xfrm>
            <a:off x="6246812" y="1676400"/>
            <a:ext cx="4648201" cy="762000"/>
          </a:xfrm>
        </p:spPr>
        <p:txBody>
          <a:bodyPr rtlCol="0" anchor="ctr"/>
          <a:lstStyle>
            <a:lvl1pPr marL="0" indent="0" algn="l" rtl="0">
              <a:spcBef>
                <a:spcPts val="0"/>
              </a:spcBef>
              <a:buNone/>
              <a:defRPr sz="2400" b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46812" y="2438400"/>
            <a:ext cx="4648201" cy="37338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69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1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31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/>
          </a:p>
        </p:txBody>
      </p:sp>
      <p:sp>
        <p:nvSpPr>
          <p:cNvPr id="11" name="Прямоугольник 10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ru-RU" smtClean="0"/>
              <a:t>Образец заголовка</a:t>
            </a:r>
            <a:endParaRPr dirty="0"/>
          </a:p>
        </p:txBody>
      </p:sp>
      <p:sp>
        <p:nvSpPr>
          <p:cNvPr id="4" name="Замещающий текст 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4413" y="685800"/>
            <a:ext cx="5484970" cy="5486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7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/>
          </a:p>
        </p:txBody>
      </p:sp>
      <p:sp>
        <p:nvSpPr>
          <p:cNvPr id="13" name="Прямоугольник 12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.&#10;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 smtClean="0"/>
              <a:t>Вставка рисунка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r>
              <a:rPr lang="en-US"/>
              <a:t>30.06.2016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3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93812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"/>
              <a:t>Стиль образца заголовка</a:t>
            </a:r>
            <a:endParaRPr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293814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"/>
              <a:t>Образец текста</a:t>
            </a:r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2938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999412" y="6400801"/>
            <a:ext cx="13200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US"/>
              <a:t>30.06.2016</a:t>
            </a: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675812" y="6400801"/>
            <a:ext cx="12192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99542E4-2CCF-42F6-9D92-ED568035133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082099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2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Font typeface="Century" pitchFamily="18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9164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2316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5468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7"/>
            <a:ext cx="12188825" cy="684126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77788" y="-315416"/>
            <a:ext cx="8839201" cy="2880320"/>
          </a:xfrm>
        </p:spPr>
        <p:txBody>
          <a:bodyPr rtlCol="0"/>
          <a:lstStyle/>
          <a:p>
            <a:pPr rtl="0"/>
            <a:r>
              <a:rPr lang="en-US" sz="6600" dirty="0" smtClean="0">
                <a:solidFill>
                  <a:schemeClr val="bg1"/>
                </a:solidFill>
              </a:rPr>
              <a:t>Harry Potter</a:t>
            </a:r>
            <a:endParaRPr lang="ru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082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48" y="260648"/>
            <a:ext cx="7488832" cy="63093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038628" y="1628800"/>
            <a:ext cx="35741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Second page contains information  about author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97079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Добавить заголовок слайда </a:t>
            </a:r>
            <a:r>
              <a:rPr lang="ru" dirty="0"/>
              <a:t>3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06" y="381000"/>
            <a:ext cx="10916211" cy="48135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7908" y="5661248"/>
            <a:ext cx="993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Third page contains information about parts of book but not full. If you want to read full one you have to click on </a:t>
            </a:r>
            <a:r>
              <a:rPr lang="en-US" sz="2400" u="sng" dirty="0" smtClean="0">
                <a:solidFill>
                  <a:srgbClr val="0070C0"/>
                </a:solidFill>
              </a:rPr>
              <a:t>more</a:t>
            </a:r>
            <a:endParaRPr lang="ru-RU" sz="24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4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28" y="2636912"/>
            <a:ext cx="10128771" cy="344187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flipH="1">
            <a:off x="2422004" y="548680"/>
            <a:ext cx="61926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This is the contact page. Instead of xxx-xx-xx-xx you can write your </a:t>
            </a:r>
            <a:r>
              <a:rPr lang="en-US" sz="3200" dirty="0" err="1" smtClean="0"/>
              <a:t>nomber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25431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This is a footer. There a short information about me, follow us and </a:t>
            </a:r>
            <a:r>
              <a:rPr lang="en-US" dirty="0" err="1" smtClean="0"/>
              <a:t>gmail</a:t>
            </a:r>
            <a:r>
              <a:rPr lang="en-US" dirty="0" smtClean="0"/>
              <a:t> field</a:t>
            </a:r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586" y="1700809"/>
            <a:ext cx="5760640" cy="1368152"/>
          </a:xfr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340" y="5169695"/>
            <a:ext cx="6181012" cy="140846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3812" y="4365104"/>
            <a:ext cx="532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you want to get to he home you should click on Home button in a </a:t>
            </a:r>
            <a:r>
              <a:rPr lang="en-US" dirty="0" err="1" smtClean="0"/>
              <a:t>navbar</a:t>
            </a:r>
            <a:r>
              <a:rPr lang="en-US" dirty="0" smtClean="0"/>
              <a:t> </a:t>
            </a:r>
            <a:endParaRPr lang="ru-RU" dirty="0"/>
          </a:p>
        </p:txBody>
      </p:sp>
      <p:cxnSp>
        <p:nvCxnSpPr>
          <p:cNvPr id="14" name="Прямая со стрелкой 13"/>
          <p:cNvCxnSpPr/>
          <p:nvPr/>
        </p:nvCxnSpPr>
        <p:spPr>
          <a:xfrm>
            <a:off x="4078188" y="4869160"/>
            <a:ext cx="2160240" cy="7200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6217069" y="5445660"/>
            <a:ext cx="648072" cy="425359"/>
          </a:xfrm>
          <a:prstGeom prst="ellipse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0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used here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Font awesome for icons</a:t>
            </a:r>
          </a:p>
          <a:p>
            <a:r>
              <a:rPr lang="en-US" dirty="0" smtClean="0"/>
              <a:t>Bootstrap</a:t>
            </a:r>
          </a:p>
          <a:p>
            <a:r>
              <a:rPr lang="en-US" smtClean="0"/>
              <a:t>JavaScript</a:t>
            </a:r>
            <a:endParaRPr lang="en-US" dirty="0" smtClean="0"/>
          </a:p>
          <a:p>
            <a:r>
              <a:rPr lang="en-US" dirty="0" smtClean="0"/>
              <a:t>CSS</a:t>
            </a:r>
          </a:p>
          <a:p>
            <a:r>
              <a:rPr lang="en-US" dirty="0" smtClean="0"/>
              <a:t>HTML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065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кстура дерева 16 х 9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533716_TF02801115" id="{CF60D1E3-8455-48F0-89F3-AB9F4607186E}" vid="{583FBC2F-3DFE-45F3-9FD2-0C052D3F6C88}"/>
    </a:ext>
  </a:extLst>
</a:theme>
</file>

<file path=ppt/theme/theme2.xml><?xml version="1.0" encoding="utf-8"?>
<a:theme xmlns:a="http://schemas.openxmlformats.org/drawingml/2006/main" name="Тема Offic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1360511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TP102801114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706531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35E791-7449-4708-8DE9-182EC4D8A134}">
  <ds:schemaRefs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elements/1.1/"/>
    <ds:schemaRef ds:uri="4873beb7-5857-4685-be1f-d57550cc96cc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C20563B-C646-42AF-9D0D-76DF086793C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B9514F-6A45-47F4-BC6D-A865E29717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с текстурой дерева (широкоэкранный формат)</Template>
  <TotalTime>88</TotalTime>
  <Words>97</Words>
  <Application>Microsoft Office PowerPoint</Application>
  <PresentationFormat>Произвольный</PresentationFormat>
  <Paragraphs>13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9" baseType="lpstr">
      <vt:lpstr>Arial</vt:lpstr>
      <vt:lpstr>Century</vt:lpstr>
      <vt:lpstr>Текстура дерева 16 х 9</vt:lpstr>
      <vt:lpstr>Harry Potter</vt:lpstr>
      <vt:lpstr>Презентация PowerPoint</vt:lpstr>
      <vt:lpstr>Добавить заголовок слайда 3</vt:lpstr>
      <vt:lpstr>Презентация PowerPoint</vt:lpstr>
      <vt:lpstr>This is a footer. There a short information about me, follow us and gmail field</vt:lpstr>
      <vt:lpstr>What I used here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Harry Potter</dc:title>
  <dc:creator>user</dc:creator>
  <cp:lastModifiedBy>user</cp:lastModifiedBy>
  <cp:revision>6</cp:revision>
  <dcterms:created xsi:type="dcterms:W3CDTF">2022-01-08T19:28:04Z</dcterms:created>
  <dcterms:modified xsi:type="dcterms:W3CDTF">2022-01-08T20:56:42Z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